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28" r:id="rId2"/>
  </p:sldMasterIdLst>
  <p:notesMasterIdLst>
    <p:notesMasterId r:id="rId20"/>
  </p:notesMasterIdLst>
  <p:handoutMasterIdLst>
    <p:handoutMasterId r:id="rId21"/>
  </p:handoutMasterIdLst>
  <p:sldIdLst>
    <p:sldId id="337" r:id="rId3"/>
    <p:sldId id="340" r:id="rId4"/>
    <p:sldId id="341" r:id="rId5"/>
    <p:sldId id="343" r:id="rId6"/>
    <p:sldId id="351" r:id="rId7"/>
    <p:sldId id="344" r:id="rId8"/>
    <p:sldId id="358" r:id="rId9"/>
    <p:sldId id="345" r:id="rId10"/>
    <p:sldId id="359" r:id="rId11"/>
    <p:sldId id="346" r:id="rId12"/>
    <p:sldId id="360" r:id="rId13"/>
    <p:sldId id="347" r:id="rId14"/>
    <p:sldId id="361" r:id="rId15"/>
    <p:sldId id="348" r:id="rId16"/>
    <p:sldId id="363" r:id="rId17"/>
    <p:sldId id="350" r:id="rId18"/>
    <p:sldId id="364" r:id="rId1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9723" autoAdjust="0"/>
  </p:normalViewPr>
  <p:slideViewPr>
    <p:cSldViewPr>
      <p:cViewPr varScale="1">
        <p:scale>
          <a:sx n="111" d="100"/>
          <a:sy n="111" d="100"/>
        </p:scale>
        <p:origin x="1170" y="96"/>
      </p:cViewPr>
      <p:guideLst>
        <p:guide orient="horz" pos="3929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1" d="100"/>
          <a:sy n="101" d="100"/>
        </p:scale>
        <p:origin x="-3540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223207-3711-474B-A91C-D3E8C495EBC4}" type="datetimeFigureOut">
              <a:rPr lang="de-CH"/>
              <a:pPr>
                <a:defRPr/>
              </a:pPr>
              <a:t>08.08.2022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A5A8B9-B3DD-4D4C-8517-C824B41C8651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2916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3167B1-B4EB-4017-8467-B64FCC5D9CF5}" type="datetimeFigureOut">
              <a:rPr lang="de-CH"/>
              <a:pPr>
                <a:defRPr/>
              </a:pPr>
              <a:t>08.08.2022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B559F0-3462-46B6-AEFA-A6FA44B60BCE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74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0BA0E-D359-4C67-A590-CA4AF6289AB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789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F0CA2-B217-4040-9A72-87AB962395D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31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BF322-E447-4CBA-8525-5D6AF3D0F8E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649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4ECF-7E14-440F-9AD5-80BB7DDC889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258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ED4BF-C0F4-4132-8C1B-BEA6F0B0901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29152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E25F-9BD5-4839-906F-CBBF01B3AE2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3518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6C10-31FD-4515-A7FE-5AC439E84F7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441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CB84-4CCE-452F-B308-B81E6E590A3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0825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C4C5-6102-447B-855E-873F0C748CC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5120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61542-377D-43B4-859F-4E468E0BD79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886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8604-D5E5-4D5D-BCB3-F7D969A457D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39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2595" y="227013"/>
            <a:ext cx="8229600" cy="1143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de-CH" sz="1100">
                <a:effectLst/>
                <a:sym typeface="Wingding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EAB-A72B-482B-B196-DF65AF833089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80237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EC06-5F7F-443E-806B-3F3DE79E2A5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20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52E1-9920-450D-8E9E-E3802A411556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9541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F3B0-712C-4286-A33A-E7AA9F8DEC3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616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7D87-9EAD-469B-AFA4-00A67C13EA3C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682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13763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9"/>
          <p:cNvSpPr>
            <a:spLocks noChangeArrowheads="1"/>
          </p:cNvSpPr>
          <p:nvPr userDrawn="1"/>
        </p:nvSpPr>
        <p:spPr bwMode="auto">
          <a:xfrm>
            <a:off x="7019925" y="765175"/>
            <a:ext cx="14398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800" dirty="0">
                <a:solidFill>
                  <a:srgbClr val="808080"/>
                </a:solidFill>
                <a:latin typeface="Arial" charset="0"/>
                <a:ea typeface="Calibri" pitchFamily="34" charset="0"/>
                <a:cs typeface="Arial" charset="0"/>
              </a:rPr>
              <a:t>Stiftung OdA Gesundheit</a:t>
            </a:r>
            <a:endParaRPr lang="de-CH" altLang="de-DE" sz="900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CH" altLang="de-DE" sz="800" dirty="0">
                <a:solidFill>
                  <a:srgbClr val="808080"/>
                </a:solidFill>
                <a:latin typeface="Arial" charset="0"/>
                <a:ea typeface="Calibri" pitchFamily="34" charset="0"/>
                <a:cs typeface="Arial" charset="0"/>
              </a:rPr>
              <a:t>im Kanton Solothurn</a:t>
            </a:r>
            <a:endParaRPr lang="de-CH" altLang="de-DE" sz="1800" dirty="0">
              <a:solidFill>
                <a:srgbClr val="00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79388" y="6499225"/>
            <a:ext cx="87852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Stiftung OdA Gesundheit im Kanton Solothurn </a:t>
            </a:r>
            <a:r>
              <a:rPr lang="de-CH" altLang="de-DE" sz="1100" dirty="0">
                <a:solidFill>
                  <a:srgbClr val="F79646"/>
                </a:solidFill>
                <a:latin typeface="Arial" charset="0"/>
                <a:ea typeface="Times New Roman" pitchFamily="18" charset="0"/>
                <a:cs typeface="Arial" charset="0"/>
              </a:rPr>
              <a:t>•</a:t>
            </a: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 Wissbächlistrasse 48 </a:t>
            </a:r>
            <a:r>
              <a:rPr lang="de-CH" altLang="de-DE" sz="1100" dirty="0">
                <a:solidFill>
                  <a:srgbClr val="F79646"/>
                </a:solidFill>
                <a:latin typeface="Arial" charset="0"/>
                <a:ea typeface="Times New Roman" pitchFamily="18" charset="0"/>
                <a:cs typeface="Arial" charset="0"/>
              </a:rPr>
              <a:t>•</a:t>
            </a: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 2540 Grenchen </a:t>
            </a:r>
            <a:r>
              <a:rPr lang="de-CH" altLang="de-DE" sz="1100" dirty="0">
                <a:solidFill>
                  <a:srgbClr val="F79646"/>
                </a:solidFill>
                <a:latin typeface="Arial" charset="0"/>
                <a:ea typeface="Times New Roman" pitchFamily="18" charset="0"/>
                <a:cs typeface="Arial" charset="0"/>
              </a:rPr>
              <a:t>•</a:t>
            </a: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 032 652 87 40 </a:t>
            </a:r>
            <a:r>
              <a:rPr lang="de-CH" altLang="de-DE" sz="1100" dirty="0">
                <a:solidFill>
                  <a:srgbClr val="F79646"/>
                </a:solidFill>
                <a:latin typeface="Arial" charset="0"/>
                <a:ea typeface="Times New Roman" pitchFamily="18" charset="0"/>
                <a:cs typeface="Arial" charset="0"/>
              </a:rPr>
              <a:t>•</a:t>
            </a: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 info@sodas.ch </a:t>
            </a:r>
            <a:r>
              <a:rPr lang="de-CH" altLang="de-DE" sz="1100" dirty="0">
                <a:solidFill>
                  <a:srgbClr val="F79646"/>
                </a:solidFill>
                <a:latin typeface="Arial" charset="0"/>
                <a:ea typeface="Times New Roman" pitchFamily="18" charset="0"/>
                <a:cs typeface="Arial" charset="0"/>
              </a:rPr>
              <a:t>•</a:t>
            </a:r>
            <a:r>
              <a:rPr lang="de-CH" altLang="de-DE" sz="1100" dirty="0">
                <a:latin typeface="Arial" charset="0"/>
                <a:ea typeface="Times New Roman" pitchFamily="18" charset="0"/>
                <a:cs typeface="Arial" charset="0"/>
              </a:rPr>
              <a:t> www.sodas.ch</a:t>
            </a:r>
            <a:endParaRPr lang="de-CH" altLang="de-DE" sz="18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1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BFD4F-2255-42DE-9C53-95B9DDA1A32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012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25F2-FD17-463F-8DA7-AEA5330A9C6D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1555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395288" y="6308725"/>
            <a:ext cx="1917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-36513" y="3860800"/>
            <a:ext cx="86788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  <a:endParaRPr lang="de-CH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8271-3384-4D26-928A-F10240BAC6C2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8252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de-CH" altLang="de-DE" dirty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  <a:endParaRPr lang="de-CH" alt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1" y="6356349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/>
              <a:t>Stiftung </a:t>
            </a:r>
            <a:r>
              <a:rPr lang="de-CH" dirty="0" err="1"/>
              <a:t>OdA</a:t>
            </a:r>
            <a:r>
              <a:rPr lang="de-CH" dirty="0"/>
              <a:t> Gesundheit im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9BFDB-E319-4D93-8095-0C494090F6F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  <p:pic>
        <p:nvPicPr>
          <p:cNvPr id="8" name="Bild 1">
            <a:extLst>
              <a:ext uri="{FF2B5EF4-FFF2-40B4-BE49-F238E27FC236}">
                <a16:creationId xmlns:a16="http://schemas.microsoft.com/office/drawing/2014/main" id="{8B3A06AA-9137-42F6-9AE9-7DCFB26543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696" b="97283" l="0" r="100000">
                        <a14:foregroundMark x1="23565" y1="44565" x2="23565" y2="44565"/>
                        <a14:foregroundMark x1="10574" y1="39130" x2="10574" y2="39130"/>
                        <a14:foregroundMark x1="3021" y1="44565" x2="3021" y2="44565"/>
                        <a14:foregroundMark x1="51662" y1="52717" x2="51662" y2="52717"/>
                        <a14:foregroundMark x1="57100" y1="47826" x2="59517" y2="46739"/>
                        <a14:foregroundMark x1="67674" y1="65761" x2="67674" y2="65761"/>
                        <a14:foregroundMark x1="77644" y1="59239" x2="77644" y2="59239"/>
                        <a14:foregroundMark x1="89426" y1="46739" x2="89426" y2="467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3763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8" r:id="rId1"/>
    <p:sldLayoutId id="2147484415" r:id="rId2"/>
    <p:sldLayoutId id="2147484399" r:id="rId3"/>
    <p:sldLayoutId id="2147484400" r:id="rId4"/>
    <p:sldLayoutId id="2147484401" r:id="rId5"/>
    <p:sldLayoutId id="2147484416" r:id="rId6"/>
    <p:sldLayoutId id="2147484402" r:id="rId7"/>
    <p:sldLayoutId id="2147484403" r:id="rId8"/>
    <p:sldLayoutId id="2147484417" r:id="rId9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  <a:endParaRPr lang="de-CH" altLang="de-DE" dirty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  <a:endParaRPr lang="de-CH" alt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 dirty="0"/>
              <a:t>Stiftung </a:t>
            </a:r>
            <a:r>
              <a:rPr lang="de-CH" dirty="0" err="1"/>
              <a:t>OdA</a:t>
            </a:r>
            <a:r>
              <a:rPr lang="de-CH" dirty="0"/>
              <a:t> Gesundheit im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D846E5-9310-4F1B-B10F-AF501F943ED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7" name="Bild 1">
            <a:extLst>
              <a:ext uri="{FF2B5EF4-FFF2-40B4-BE49-F238E27FC236}">
                <a16:creationId xmlns:a16="http://schemas.microsoft.com/office/drawing/2014/main" id="{49527371-1D92-4B35-8287-F09590AC1D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5199"/>
            <a:ext cx="1376363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2331314"/>
            <a:ext cx="7776864" cy="187743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Umweltbewusst</a:t>
            </a:r>
          </a:p>
          <a:p>
            <a:r>
              <a:rPr lang="de-CH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Nachhaltigkeit begleitet die Materialbeschaffung. Der Schulbetrieb pflegt eine bewusste Haltung gegenüber der Umwelt</a:t>
            </a:r>
          </a:p>
        </p:txBody>
      </p:sp>
    </p:spTree>
    <p:extLst>
      <p:ext uri="{BB962C8B-B14F-4D97-AF65-F5344CB8AC3E}">
        <p14:creationId xmlns:p14="http://schemas.microsoft.com/office/powerpoint/2010/main" val="7996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25791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2454424"/>
            <a:ext cx="7776864" cy="16312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Nice </a:t>
            </a:r>
            <a:r>
              <a:rPr lang="de-C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de-CH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CH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</a:t>
            </a:r>
            <a:endParaRPr lang="de-CH" sz="3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 bedarfsorientierten Mandatsangeboten unterstützen wir die Ausbildungsbetrieb</a:t>
            </a:r>
            <a:r>
              <a:rPr lang="de-CH" sz="32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endParaRPr lang="de-CH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3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170946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1931204"/>
            <a:ext cx="7776864" cy="267765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Fresh und </a:t>
            </a:r>
            <a:r>
              <a:rPr lang="de-CH" sz="4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</a:t>
            </a:r>
            <a:endParaRPr lang="de-CH" sz="4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3200" dirty="0">
                <a:latin typeface="Calibri" panose="020F0502020204030204" pitchFamily="34" charset="0"/>
              </a:rPr>
              <a:t>Die Auszubildenden und Studierenden stehen im Zentrum, die Unterrichtsgestaltung ist zukunftsgerichtet und macht Spass und fördert das Interesse am Lernen</a:t>
            </a:r>
          </a:p>
        </p:txBody>
      </p:sp>
    </p:spTree>
    <p:extLst>
      <p:ext uri="{BB962C8B-B14F-4D97-AF65-F5344CB8AC3E}">
        <p14:creationId xmlns:p14="http://schemas.microsoft.com/office/powerpoint/2010/main" val="94322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814933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1931204"/>
            <a:ext cx="7776864" cy="267765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4000" b="1" dirty="0">
                <a:latin typeface="Calibri" panose="020F0502020204030204" pitchFamily="34" charset="0"/>
              </a:rPr>
              <a:t>Tolerant</a:t>
            </a:r>
          </a:p>
          <a:p>
            <a:r>
              <a:rPr lang="de-CH" sz="3200" dirty="0">
                <a:latin typeface="Calibri" panose="020F0502020204030204" pitchFamily="34" charset="0"/>
              </a:rPr>
              <a:t>Wir pflegen einen wertschätzenden Umgang miteinander. Wir sind transparent und offen. Agilität und Dynamik begleiteten uns beim visionären Handeln</a:t>
            </a:r>
          </a:p>
        </p:txBody>
      </p:sp>
    </p:spTree>
    <p:extLst>
      <p:ext uri="{BB962C8B-B14F-4D97-AF65-F5344CB8AC3E}">
        <p14:creationId xmlns:p14="http://schemas.microsoft.com/office/powerpoint/2010/main" val="37172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309785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755576" y="836712"/>
            <a:ext cx="7776864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Zentral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Verknüpfung von Theorie und Praxis steht im Mittelpunkt. Die Vernetzung aller Partner ist koordiniert und zielführend. Professionalität begleitet alle Prozesse.</a:t>
            </a:r>
          </a:p>
          <a:p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Ultracool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 Berufsmarketing übernehmen wir eine wichtige Rolle, Jugendliche nehmen uns wahr und profitieren davon. Weiterbildungen sind zukunftsorientiert und innovativ</a:t>
            </a:r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Kompetent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Referenten und Mitarbeitenden sind gut ausgebildet und praxisnah, sie unterrichten motiviert und sind offen für Neues</a:t>
            </a:r>
          </a:p>
          <a:p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Umweltbewusst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Nachhaltigkeit begleitet die Materialbeschaffung. Der Schulbetrieb pflegt eine bewusste Haltung gegenüber der Umwelt</a:t>
            </a:r>
          </a:p>
          <a:p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79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ABED5C9-31ED-4D98-B4C3-21F9062A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F63A319-1C4D-4F31-8EFD-09F064D37210}"/>
              </a:ext>
            </a:extLst>
          </p:cNvPr>
          <p:cNvSpPr txBox="1"/>
          <p:nvPr/>
        </p:nvSpPr>
        <p:spPr>
          <a:xfrm>
            <a:off x="1043608" y="1412776"/>
            <a:ext cx="7344816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Nice </a:t>
            </a:r>
            <a:r>
              <a:rPr lang="de-CH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CH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</a:t>
            </a:r>
            <a:endParaRPr lang="de-CH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 bedarfsorientierten Mandatsangeboten unterstützen wir die Ausbildungsbetrieb</a:t>
            </a:r>
            <a:r>
              <a:rPr lang="de-CH" sz="20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endParaRPr lang="de-CH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Fresh und </a:t>
            </a:r>
            <a:r>
              <a:rPr lang="de-CH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</a:t>
            </a:r>
            <a:endParaRPr lang="de-CH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Auszubildenden und Studierenden stehen im Zentrum, die Unterrichtsgestaltung ist zukunftsgerichtet und macht Spass und fördert das Interesse am Lernen</a:t>
            </a:r>
          </a:p>
          <a:p>
            <a:r>
              <a:rPr lang="de-CH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Tolerant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Wir pflegen einen wertschätzenden Umgang miteinander. Wir sind transparent und offen. Agilität und Dynamik begleiteten uns beim visionären Handeln</a:t>
            </a:r>
          </a:p>
          <a:p>
            <a:r>
              <a:rPr lang="de-CH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70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2492896"/>
            <a:ext cx="7776864" cy="155427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Zentral</a:t>
            </a:r>
          </a:p>
          <a:p>
            <a:r>
              <a:rPr lang="de-CH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Verknüpfung von Theorie und Praxis steht im Mittelpunkt. Die Vernetzung aller Partner ist koordiniert und zielführend. Professionalität begleitet alle Prozesse.</a:t>
            </a:r>
          </a:p>
          <a:p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3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286767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2454424"/>
            <a:ext cx="7776864" cy="16312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Ultracool</a:t>
            </a:r>
          </a:p>
          <a:p>
            <a:r>
              <a:rPr lang="de-CH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 Berufsmarketing übernehmen wir eine wichtige Rolle, Jugendliche nehmen uns wahr und profitieren davon. Weiterbildungen sind zukunftsorientiert und innovativ</a:t>
            </a:r>
            <a:r>
              <a:rPr lang="de-CH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736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3438475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50933126-85E5-46CB-B350-1225B81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/>
              <a:t>Stiftung OdA Gesundheit im Kanton Solothurn • Wissbächlistrasse 48 • 2540 Grenchen • 032 652 87 40 • info@sodas.ch • www.sodas.ch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F8CA9D-E86E-419E-B653-86FFE85600D4}"/>
              </a:ext>
            </a:extLst>
          </p:cNvPr>
          <p:cNvSpPr txBox="1"/>
          <p:nvPr/>
        </p:nvSpPr>
        <p:spPr>
          <a:xfrm>
            <a:off x="909936" y="2454424"/>
            <a:ext cx="7776864" cy="16312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e-C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Kompetent</a:t>
            </a:r>
          </a:p>
          <a:p>
            <a:r>
              <a:rPr lang="de-CH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Referenten und Mitarbeitenden sind gut ausgebildet und praxisnah, sie unterrichten motiviert und sind offen für Neues</a:t>
            </a:r>
            <a:endParaRPr lang="de-CH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2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2B001B8-5413-46E1-B884-C4B73C8D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Leitbild SOdAS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B115C0-1DD9-43AD-B32A-BD9421099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  </a:t>
            </a:r>
            <a:r>
              <a:rPr lang="de-CH" dirty="0" err="1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entral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</a:t>
            </a:r>
            <a:r>
              <a:rPr lang="de-CH" dirty="0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ltracool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  </a:t>
            </a:r>
            <a:r>
              <a:rPr lang="de-CH" dirty="0" err="1"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ompetent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  </a:t>
            </a:r>
            <a:r>
              <a:rPr lang="de-CH" dirty="0" err="1"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mweltbewusst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 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ice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</a:t>
            </a:r>
            <a:r>
              <a:rPr lang="de-CH" dirty="0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de-CH" dirty="0" err="1"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know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 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fresh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lang="de-CH" dirty="0" err="1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de-CH" dirty="0"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de-CH" dirty="0"/>
          </a:p>
          <a:p>
            <a:pPr marL="0" indent="0">
              <a:buNone/>
            </a:pPr>
            <a:r>
              <a:rPr lang="de-CH" b="1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de-CH" dirty="0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de-CH" dirty="0" err="1"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olerant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CH" dirty="0"/>
              <a:t>Stiftung OdA Gesundheit und Soziales m Kanton Solothurn • </a:t>
            </a:r>
            <a:r>
              <a:rPr lang="de-CH" dirty="0" err="1"/>
              <a:t>Wissbächlistrasse</a:t>
            </a:r>
            <a:r>
              <a:rPr lang="de-CH" dirty="0"/>
              <a:t> 48 • 2540 Grenchen • 032 652 87 40 • info@sodas.ch • www.sodas.ch</a:t>
            </a:r>
          </a:p>
        </p:txBody>
      </p:sp>
    </p:spTree>
    <p:extLst>
      <p:ext uri="{BB962C8B-B14F-4D97-AF65-F5344CB8AC3E}">
        <p14:creationId xmlns:p14="http://schemas.microsoft.com/office/powerpoint/2010/main" val="427465770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Bildschirmpräsentation (4:3)</PresentationFormat>
  <Paragraphs>116</Paragraphs>
  <Slides>17</Slides>
  <Notes>0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Larissa-Design</vt:lpstr>
      <vt:lpstr>Benutzerdefiniertes Design</vt:lpstr>
      <vt:lpstr>Leitbild SOdAS</vt:lpstr>
      <vt:lpstr>PowerPoint-Präsentation</vt:lpstr>
      <vt:lpstr>PowerPoint-Präsentation</vt:lpstr>
      <vt:lpstr>PowerPoint-Präsentation</vt:lpstr>
      <vt:lpstr>Leitbild SOdAS</vt:lpstr>
      <vt:lpstr>PowerPoint-Präsentation</vt:lpstr>
      <vt:lpstr>Leitbild SOdAS</vt:lpstr>
      <vt:lpstr>PowerPoint-Präsentation</vt:lpstr>
      <vt:lpstr>Leitbild SOdAS</vt:lpstr>
      <vt:lpstr>PowerPoint-Präsentation</vt:lpstr>
      <vt:lpstr>Leitbild SOdAS</vt:lpstr>
      <vt:lpstr>PowerPoint-Präsentation</vt:lpstr>
      <vt:lpstr>Leitbild SOdAS</vt:lpstr>
      <vt:lpstr>PowerPoint-Präsentation</vt:lpstr>
      <vt:lpstr>Leitbild SOdAS</vt:lpstr>
      <vt:lpstr>PowerPoint-Präsentation</vt:lpstr>
      <vt:lpstr>Leitbild SOdAS</vt:lpstr>
    </vt:vector>
  </TitlesOfParts>
  <Company>Sodas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ug</dc:creator>
  <cp:lastModifiedBy>Andrea Baumgartner</cp:lastModifiedBy>
  <cp:revision>212</cp:revision>
  <cp:lastPrinted>2022-02-23T15:18:23Z</cp:lastPrinted>
  <dcterms:created xsi:type="dcterms:W3CDTF">2013-11-06T12:35:50Z</dcterms:created>
  <dcterms:modified xsi:type="dcterms:W3CDTF">2022-08-08T11:34:17Z</dcterms:modified>
</cp:coreProperties>
</file>